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sldIdLst>
    <p:sldId id="256" r:id="rId2"/>
    <p:sldId id="257" r:id="rId3"/>
    <p:sldId id="259" r:id="rId4"/>
    <p:sldId id="263" r:id="rId5"/>
    <p:sldId id="260" r:id="rId6"/>
    <p:sldId id="261" r:id="rId7"/>
    <p:sldId id="262" r:id="rId8"/>
    <p:sldId id="264" r:id="rId9"/>
    <p:sldId id="267" r:id="rId10"/>
    <p:sldId id="275" r:id="rId11"/>
    <p:sldId id="274" r:id="rId12"/>
    <p:sldId id="276" r:id="rId13"/>
    <p:sldId id="277" r:id="rId14"/>
    <p:sldId id="265" r:id="rId15"/>
    <p:sldId id="266" r:id="rId16"/>
    <p:sldId id="271" r:id="rId17"/>
    <p:sldId id="272" r:id="rId18"/>
    <p:sldId id="273" r:id="rId19"/>
    <p:sldId id="278" r:id="rId20"/>
    <p:sldId id="279" r:id="rId21"/>
    <p:sldId id="268" r:id="rId22"/>
    <p:sldId id="269" r:id="rId23"/>
    <p:sldId id="270"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209" d="100"/>
          <a:sy n="209" d="100"/>
        </p:scale>
        <p:origin x="-1712"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524F63-2C69-4187-9189-953BE8C0EBC2}" type="datetimeFigureOut">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E16971D-0E68-40AA-AECD-0E120D76A9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24F63-2C69-4187-9189-953BE8C0EBC2}" type="datetimeFigureOut">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6971D-0E68-40AA-AECD-0E120D76A9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24F63-2C69-4187-9189-953BE8C0EBC2}" type="datetimeFigureOut">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6971D-0E68-40AA-AECD-0E120D76A9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24F63-2C69-4187-9189-953BE8C0EBC2}" type="datetimeFigureOut">
              <a:rPr lang="en-US" smtClean="0"/>
              <a:pPr/>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6971D-0E68-40AA-AECD-0E120D76A9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1524F63-2C69-4187-9189-953BE8C0EBC2}" type="datetimeFigureOut">
              <a:rPr lang="en-US" smtClean="0"/>
              <a:pPr/>
              <a:t>5/18/15</a:t>
            </a:fld>
            <a:endParaRPr lang="en-US"/>
          </a:p>
        </p:txBody>
      </p:sp>
      <p:sp>
        <p:nvSpPr>
          <p:cNvPr id="8" name="Slide Number Placeholder 7"/>
          <p:cNvSpPr>
            <a:spLocks noGrp="1"/>
          </p:cNvSpPr>
          <p:nvPr>
            <p:ph type="sldNum" sz="quarter" idx="11"/>
          </p:nvPr>
        </p:nvSpPr>
        <p:spPr/>
        <p:txBody>
          <a:bodyPr/>
          <a:lstStyle/>
          <a:p>
            <a:fld id="{7E16971D-0E68-40AA-AECD-0E120D76A9D6}"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524F63-2C69-4187-9189-953BE8C0EBC2}" type="datetimeFigureOut">
              <a:rPr lang="en-US" smtClean="0"/>
              <a:pPr/>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6971D-0E68-40AA-AECD-0E120D76A9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524F63-2C69-4187-9189-953BE8C0EBC2}" type="datetimeFigureOut">
              <a:rPr lang="en-US" smtClean="0"/>
              <a:pPr/>
              <a:t>5/18/15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16971D-0E68-40AA-AECD-0E120D76A9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524F63-2C69-4187-9189-953BE8C0EBC2}" type="datetimeFigureOut">
              <a:rPr lang="en-US" smtClean="0"/>
              <a:pPr/>
              <a:t>5/18/15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16971D-0E68-40AA-AECD-0E120D76A9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24F63-2C69-4187-9189-953BE8C0EBC2}" type="datetimeFigureOut">
              <a:rPr lang="en-US" smtClean="0"/>
              <a:pPr/>
              <a:t>5/18/15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16971D-0E68-40AA-AECD-0E120D76A9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24F63-2C69-4187-9189-953BE8C0EBC2}" type="datetimeFigureOut">
              <a:rPr lang="en-US" smtClean="0"/>
              <a:pPr/>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6971D-0E68-40AA-AECD-0E120D76A9D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24F63-2C69-4187-9189-953BE8C0EBC2}" type="datetimeFigureOut">
              <a:rPr lang="en-US" smtClean="0"/>
              <a:pPr/>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E16971D-0E68-40AA-AECD-0E120D76A9D6}"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1524F63-2C69-4187-9189-953BE8C0EBC2}" type="datetimeFigureOut">
              <a:rPr lang="en-US" smtClean="0"/>
              <a:pPr/>
              <a:t>5/18/15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7E16971D-0E68-40AA-AECD-0E120D76A9D6}"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2438400"/>
          </a:xfrm>
        </p:spPr>
        <p:txBody>
          <a:bodyPr anchor="t"/>
          <a:lstStyle/>
          <a:p>
            <a:pPr algn="ctr"/>
            <a:r>
              <a:rPr lang="en-US" dirty="0" smtClean="0"/>
              <a:t>Things To Know</a:t>
            </a:r>
            <a:endParaRPr lang="en-US" dirty="0"/>
          </a:p>
        </p:txBody>
      </p:sp>
      <p:sp>
        <p:nvSpPr>
          <p:cNvPr id="3" name="Subtitle 2"/>
          <p:cNvSpPr>
            <a:spLocks noGrp="1"/>
          </p:cNvSpPr>
          <p:nvPr>
            <p:ph type="subTitle" idx="1"/>
          </p:nvPr>
        </p:nvSpPr>
        <p:spPr>
          <a:xfrm>
            <a:off x="3124200" y="4114800"/>
            <a:ext cx="2590800" cy="1752600"/>
          </a:xfrm>
        </p:spPr>
        <p:txBody>
          <a:bodyPr anchor="b"/>
          <a:lstStyle/>
          <a:p>
            <a:r>
              <a:rPr lang="en-US" dirty="0" smtClean="0">
                <a:solidFill>
                  <a:schemeClr val="tx1"/>
                </a:solidFill>
              </a:rPr>
              <a:t>Town Hall</a:t>
            </a:r>
          </a:p>
          <a:p>
            <a:r>
              <a:rPr lang="en-US" dirty="0" smtClean="0">
                <a:solidFill>
                  <a:schemeClr val="tx1"/>
                </a:solidFill>
              </a:rPr>
              <a:t>April 8</a:t>
            </a:r>
            <a:r>
              <a:rPr lang="en-US" baseline="30000" dirty="0" smtClean="0">
                <a:solidFill>
                  <a:schemeClr val="tx1"/>
                </a:solidFill>
              </a:rPr>
              <a:t>th</a:t>
            </a:r>
            <a:r>
              <a:rPr lang="en-US" dirty="0" smtClean="0">
                <a:solidFill>
                  <a:schemeClr val="tx1"/>
                </a:solidFill>
              </a:rPr>
              <a:t> 2015</a:t>
            </a:r>
          </a:p>
          <a:p>
            <a:endParaRPr lang="en-US"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2788718"/>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477000" cy="1371600"/>
          </a:xfrm>
        </p:spPr>
        <p:txBody>
          <a:bodyPr/>
          <a:lstStyle/>
          <a:p>
            <a:r>
              <a:rPr lang="en-US" dirty="0" smtClean="0"/>
              <a:t>NON Emergency help at Home</a:t>
            </a:r>
            <a:endParaRPr lang="en-US" dirty="0"/>
          </a:p>
        </p:txBody>
      </p:sp>
      <p:sp>
        <p:nvSpPr>
          <p:cNvPr id="3" name="Content Placeholder 2"/>
          <p:cNvSpPr>
            <a:spLocks noGrp="1"/>
          </p:cNvSpPr>
          <p:nvPr>
            <p:ph idx="1"/>
          </p:nvPr>
        </p:nvSpPr>
        <p:spPr>
          <a:xfrm>
            <a:off x="457200" y="1828800"/>
            <a:ext cx="7620000" cy="4602163"/>
          </a:xfrm>
        </p:spPr>
        <p:txBody>
          <a:bodyPr>
            <a:normAutofit/>
          </a:bodyPr>
          <a:lstStyle/>
          <a:p>
            <a:r>
              <a:rPr lang="en-US" dirty="0"/>
              <a:t>Ventura Fire: 805-389-9710</a:t>
            </a:r>
          </a:p>
          <a:p>
            <a:r>
              <a:rPr lang="en-US" dirty="0"/>
              <a:t>Individual Fire Station 805-371-1111 (when prompted enter station number for example: Ext 54 is Camarillo, 50 is Camarillo Airport, 52 is Mission Oaks, etc</a:t>
            </a:r>
            <a:r>
              <a:rPr lang="en-US" dirty="0" smtClean="0"/>
              <a:t>.)</a:t>
            </a:r>
          </a:p>
          <a:p>
            <a:endParaRPr lang="en-US" dirty="0" smtClean="0"/>
          </a:p>
          <a:p>
            <a:r>
              <a:rPr lang="en-US" dirty="0"/>
              <a:t>CHP Dispatch: 805-477-4174</a:t>
            </a:r>
          </a:p>
          <a:p>
            <a:r>
              <a:rPr lang="en-US" dirty="0"/>
              <a:t>CHP Moorpark: 805-553-0800</a:t>
            </a:r>
          </a:p>
          <a:p>
            <a:r>
              <a:rPr lang="en-US" dirty="0"/>
              <a:t>CHP Ventura: 805-477-4100 </a:t>
            </a:r>
          </a:p>
          <a:p>
            <a:endParaRPr lang="en-US" dirty="0"/>
          </a:p>
          <a:p>
            <a:r>
              <a:rPr lang="en-US" dirty="0"/>
              <a:t>http://readyventuracounty.org Emergency preparedness (highly recommended, most everything can be found here)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4384607"/>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help</a:t>
            </a:r>
            <a:endParaRPr lang="en-US" dirty="0"/>
          </a:p>
        </p:txBody>
      </p:sp>
      <p:sp>
        <p:nvSpPr>
          <p:cNvPr id="3" name="Content Placeholder 2"/>
          <p:cNvSpPr>
            <a:spLocks noGrp="1"/>
          </p:cNvSpPr>
          <p:nvPr>
            <p:ph idx="1"/>
          </p:nvPr>
        </p:nvSpPr>
        <p:spPr/>
        <p:txBody>
          <a:bodyPr/>
          <a:lstStyle/>
          <a:p>
            <a:endParaRPr lang="en-US" dirty="0" smtClean="0"/>
          </a:p>
          <a:p>
            <a:r>
              <a:rPr lang="en-US" dirty="0" smtClean="0"/>
              <a:t>Dial 911</a:t>
            </a:r>
          </a:p>
          <a:p>
            <a:r>
              <a:rPr lang="en-US" dirty="0" smtClean="0"/>
              <a:t>You will be directed to emergency dispatch. In order to get help quickly, you need to provide them with your location ( Naval Base Ventura County Point </a:t>
            </a:r>
            <a:r>
              <a:rPr lang="en-US" dirty="0" err="1" smtClean="0"/>
              <a:t>Mugu</a:t>
            </a:r>
            <a:r>
              <a:rPr lang="en-US" dirty="0" smtClean="0"/>
              <a:t>) and the </a:t>
            </a:r>
            <a:r>
              <a:rPr lang="en-US" dirty="0"/>
              <a:t>b</a:t>
            </a:r>
            <a:r>
              <a:rPr lang="en-US" dirty="0" smtClean="0"/>
              <a:t>uilding number. Cross streets are also very helpful, so be mindful of where you are.</a:t>
            </a:r>
          </a:p>
          <a:p>
            <a:r>
              <a:rPr lang="en-US" dirty="0" smtClean="0"/>
              <a:t>If you call from your cell phone, you will go to Ventura County dispatch. You must provide them with your location (Naval Base Ventura County Point </a:t>
            </a:r>
            <a:r>
              <a:rPr lang="en-US" dirty="0" err="1" smtClean="0"/>
              <a:t>Mugu</a:t>
            </a:r>
            <a:r>
              <a:rPr lang="en-US" dirty="0" smtClean="0"/>
              <a:t>) and they will transfer you to our dispatch.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3407958"/>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at home</a:t>
            </a:r>
            <a:endParaRPr lang="en-US" dirty="0"/>
          </a:p>
        </p:txBody>
      </p:sp>
      <p:sp>
        <p:nvSpPr>
          <p:cNvPr id="3" name="Content Placeholder 2"/>
          <p:cNvSpPr>
            <a:spLocks noGrp="1"/>
          </p:cNvSpPr>
          <p:nvPr>
            <p:ph idx="1"/>
          </p:nvPr>
        </p:nvSpPr>
        <p:spPr>
          <a:xfrm>
            <a:off x="457200" y="1600200"/>
            <a:ext cx="8001000" cy="4876800"/>
          </a:xfrm>
        </p:spPr>
        <p:txBody>
          <a:bodyPr>
            <a:normAutofit fontScale="85000" lnSpcReduction="20000"/>
          </a:bodyPr>
          <a:lstStyle/>
          <a:p>
            <a:endParaRPr lang="en-US" dirty="0" smtClean="0"/>
          </a:p>
          <a:p>
            <a:r>
              <a:rPr lang="en-US" sz="3600" dirty="0" smtClean="0"/>
              <a:t>Dial 911</a:t>
            </a:r>
          </a:p>
          <a:p>
            <a:endParaRPr lang="en-US" dirty="0" smtClean="0"/>
          </a:p>
          <a:p>
            <a:r>
              <a:rPr lang="en-US" dirty="0"/>
              <a:t>http://VCEmergency.com  (web page only updated when there is any emergency in Ventura County, will give info </a:t>
            </a:r>
            <a:r>
              <a:rPr lang="en-US" dirty="0" err="1" smtClean="0"/>
              <a:t>etc</a:t>
            </a:r>
            <a:endParaRPr lang="en-US" dirty="0" smtClean="0"/>
          </a:p>
          <a:p>
            <a:endParaRPr lang="en-US" sz="2400" dirty="0"/>
          </a:p>
          <a:p>
            <a:r>
              <a:rPr lang="en-US" sz="2400" dirty="0" smtClean="0"/>
              <a:t>Notification service:</a:t>
            </a:r>
          </a:p>
          <a:p>
            <a:r>
              <a:rPr lang="en-US" dirty="0"/>
              <a:t>VC Alert Ready Ventura County: </a:t>
            </a:r>
          </a:p>
          <a:p>
            <a:r>
              <a:rPr lang="en-US" dirty="0"/>
              <a:t>http://www.readyventuracounty.org/index.php?option=com_content&amp;view=article&amp;id=57&amp;Itemid=11</a:t>
            </a:r>
          </a:p>
          <a:p>
            <a:r>
              <a:rPr lang="en-US" dirty="0"/>
              <a:t>Ventura County has implemented a state-of-the-art emergency notification system to alert residents about emergencies and other important community news. The emergency notification system enables officials to provide essential information quickly when there is a threat to the health or safety of residents.</a:t>
            </a:r>
          </a:p>
          <a:p>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7220855"/>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Alert/Notification Systems</a:t>
            </a:r>
            <a:endParaRPr lang="en-US" dirty="0"/>
          </a:p>
        </p:txBody>
      </p:sp>
      <p:sp>
        <p:nvSpPr>
          <p:cNvPr id="3" name="Content Placeholder 2"/>
          <p:cNvSpPr>
            <a:spLocks noGrp="1"/>
          </p:cNvSpPr>
          <p:nvPr>
            <p:ph idx="1"/>
          </p:nvPr>
        </p:nvSpPr>
        <p:spPr>
          <a:xfrm>
            <a:off x="457200" y="1524000"/>
            <a:ext cx="8001000" cy="5029200"/>
          </a:xfrm>
        </p:spPr>
        <p:txBody>
          <a:bodyPr>
            <a:normAutofit fontScale="70000" lnSpcReduction="20000"/>
          </a:bodyPr>
          <a:lstStyle/>
          <a:p>
            <a:endParaRPr lang="en-US" dirty="0" smtClean="0"/>
          </a:p>
          <a:p>
            <a:r>
              <a:rPr lang="en-US" dirty="0" smtClean="0"/>
              <a:t>VC </a:t>
            </a:r>
            <a:r>
              <a:rPr lang="en-US" dirty="0"/>
              <a:t>Alert Ready Ventura County: </a:t>
            </a:r>
          </a:p>
          <a:p>
            <a:r>
              <a:rPr lang="en-US" dirty="0"/>
              <a:t>http://www.readyventuracounty.org/index.php?option=com_content&amp;view=article&amp;id=57&amp;Itemid=11</a:t>
            </a:r>
          </a:p>
          <a:p>
            <a:r>
              <a:rPr lang="en-US" dirty="0"/>
              <a:t>Ventura County has implemented a state-of-the-art emergency notification system to alert residents about emergencies and other important community news. The emergency notification system enables officials to provide essential information quickly when there is a threat to the health or safety of residents</a:t>
            </a:r>
            <a:r>
              <a:rPr lang="en-US" dirty="0" smtClean="0"/>
              <a:t>.</a:t>
            </a:r>
          </a:p>
          <a:p>
            <a:endParaRPr lang="en-US" dirty="0" smtClean="0"/>
          </a:p>
          <a:p>
            <a:endParaRPr lang="en-US" dirty="0"/>
          </a:p>
          <a:p>
            <a:endParaRPr lang="en-US" dirty="0"/>
          </a:p>
          <a:p>
            <a:r>
              <a:rPr lang="en-US" dirty="0"/>
              <a:t>http://www.nixle.com/</a:t>
            </a:r>
          </a:p>
          <a:p>
            <a:r>
              <a:rPr lang="en-US" dirty="0"/>
              <a:t>https://local.nixle.com/register/</a:t>
            </a:r>
          </a:p>
          <a:p>
            <a:r>
              <a:rPr lang="en-US" dirty="0"/>
              <a:t>https://local.nixle.com/ventura-county-sheriffs-office/</a:t>
            </a:r>
          </a:p>
          <a:p>
            <a:r>
              <a:rPr lang="en-US" dirty="0" err="1"/>
              <a:t>Nixle</a:t>
            </a:r>
            <a:r>
              <a:rPr lang="en-US" dirty="0"/>
              <a:t> keeps you up-to-date with relevant information from your local public safety departments &amp; schools</a:t>
            </a:r>
          </a:p>
          <a:p>
            <a:r>
              <a:rPr lang="en-US" dirty="0"/>
              <a:t>Ventura County Sheriff Office posts alerts via </a:t>
            </a:r>
            <a:r>
              <a:rPr lang="en-US" dirty="0" err="1"/>
              <a:t>Nixle</a:t>
            </a:r>
            <a:r>
              <a:rPr lang="en-US" dirty="0"/>
              <a:t> (as do other local law enforcement agencies and the CHP). Very useful in case of fires/closures/evacuations, </a:t>
            </a:r>
            <a:r>
              <a:rPr lang="en-US" dirty="0" err="1"/>
              <a:t>esp</a:t>
            </a:r>
            <a:r>
              <a:rPr lang="en-US" dirty="0"/>
              <a:t> if you have kids in local schools and you want to be notified of emergencies</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0268849"/>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 with a phone number?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Point </a:t>
            </a:r>
            <a:r>
              <a:rPr lang="en-US" dirty="0" err="1" smtClean="0"/>
              <a:t>Mugu</a:t>
            </a:r>
            <a:r>
              <a:rPr lang="en-US" dirty="0" smtClean="0"/>
              <a:t> has an operator! (805) 989-1110 DSN 351-1110</a:t>
            </a:r>
          </a:p>
          <a:p>
            <a:endParaRPr lang="en-US" dirty="0"/>
          </a:p>
          <a:p>
            <a:r>
              <a:rPr lang="en-US" dirty="0" smtClean="0"/>
              <a:t>China Lake also has one: (760) 939-9011 DSN 437-9011</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8847226"/>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53400" cy="1371600"/>
          </a:xfrm>
        </p:spPr>
        <p:txBody>
          <a:bodyPr/>
          <a:lstStyle/>
          <a:p>
            <a:r>
              <a:rPr lang="en-US" dirty="0" smtClean="0"/>
              <a:t>Problem with gate guards?</a:t>
            </a:r>
            <a:endParaRPr lang="en-US" dirty="0"/>
          </a:p>
        </p:txBody>
      </p:sp>
      <p:sp>
        <p:nvSpPr>
          <p:cNvPr id="3" name="Content Placeholder 2"/>
          <p:cNvSpPr>
            <a:spLocks noGrp="1"/>
          </p:cNvSpPr>
          <p:nvPr>
            <p:ph idx="1"/>
          </p:nvPr>
        </p:nvSpPr>
        <p:spPr/>
        <p:txBody>
          <a:bodyPr/>
          <a:lstStyle/>
          <a:p>
            <a:endParaRPr lang="en-US" dirty="0" smtClean="0"/>
          </a:p>
          <a:p>
            <a:r>
              <a:rPr lang="en-US" dirty="0" smtClean="0"/>
              <a:t>A CAL Supervisor: (805) 276-0399</a:t>
            </a:r>
          </a:p>
          <a:p>
            <a:r>
              <a:rPr lang="en-US" dirty="0" smtClean="0"/>
              <a:t>You can let them know what your problem/concern is, and they will let you know why it may have happened and try to keep it from happening in the future.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3598793"/>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lstStyle/>
          <a:p>
            <a:r>
              <a:rPr lang="en-US" dirty="0" smtClean="0"/>
              <a:t>If you have a heater in your office, it should have an automatic shut off when it tips over.</a:t>
            </a:r>
          </a:p>
          <a:p>
            <a:r>
              <a:rPr lang="en-US" dirty="0" smtClean="0"/>
              <a:t>If you have a microwave, toaster oven, coffee pot, or other heat producing device; you need to call the previous phone number for the fire department and have them give you a permit. Its not difficult to get one, and it prevents you from getting in trouble if anything goes wrong. </a:t>
            </a:r>
          </a:p>
          <a:p>
            <a:r>
              <a:rPr lang="en-US" dirty="0" smtClean="0"/>
              <a:t>Do not stack anything on top of bookshelves</a:t>
            </a:r>
          </a:p>
          <a:p>
            <a:r>
              <a:rPr lang="en-US" dirty="0" smtClean="0"/>
              <a:t>You cannot have anything blocking access to a walkway, an emergency exit, electrical panel, or CRAC unit.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1749639"/>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a:xfrm>
            <a:off x="457200" y="1752601"/>
            <a:ext cx="3352800" cy="4191000"/>
          </a:xfrm>
        </p:spPr>
        <p:txBody>
          <a:bodyPr/>
          <a:lstStyle/>
          <a:p>
            <a:r>
              <a:rPr lang="en-US" dirty="0" smtClean="0"/>
              <a:t>If you have a safe in your office/cube, you are responsible for it and the contents. This includes marking the SF 702 (that should be on it) at the end of every working day ensuring that it is locked.</a:t>
            </a:r>
          </a:p>
          <a:p>
            <a:r>
              <a:rPr lang="en-US" dirty="0" smtClean="0"/>
              <a:t>Even if you do not open it, you must check it EVERY working day. </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0" y="533400"/>
            <a:ext cx="4610100" cy="5019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cxnSp>
        <p:nvCxnSpPr>
          <p:cNvPr id="5" name="Straight Arrow Connector 4"/>
          <p:cNvCxnSpPr/>
          <p:nvPr/>
        </p:nvCxnSpPr>
        <p:spPr>
          <a:xfrm flipV="1">
            <a:off x="3505200" y="4572000"/>
            <a:ext cx="2743200" cy="533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9601" y="5943600"/>
            <a:ext cx="8382000" cy="707886"/>
          </a:xfrm>
          <a:prstGeom prst="rect">
            <a:avLst/>
          </a:prstGeom>
          <a:noFill/>
        </p:spPr>
        <p:txBody>
          <a:bodyPr wrap="square" rtlCol="0">
            <a:spAutoFit/>
          </a:bodyPr>
          <a:lstStyle/>
          <a:p>
            <a:r>
              <a:rPr lang="en-US" sz="2000" dirty="0" smtClean="0"/>
              <a:t>Don’t want a safe anymore? Contact Carolanne Perez (she is currently on leave. But will be back next month)</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8262509"/>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1371600"/>
          </a:xfrm>
        </p:spPr>
        <p:txBody>
          <a:bodyPr>
            <a:normAutofit fontScale="90000"/>
          </a:bodyPr>
          <a:lstStyle/>
          <a:p>
            <a:r>
              <a:rPr lang="en-US" dirty="0" smtClean="0"/>
              <a:t>Home use Microsoft Office and </a:t>
            </a:r>
            <a:r>
              <a:rPr lang="en-US" dirty="0" err="1" smtClean="0"/>
              <a:t>visio</a:t>
            </a:r>
            <a:r>
              <a:rPr lang="en-US" dirty="0" smtClean="0"/>
              <a:t> for $10 each</a:t>
            </a:r>
            <a:endParaRPr lang="en-US" dirty="0"/>
          </a:p>
        </p:txBody>
      </p:sp>
      <p:sp>
        <p:nvSpPr>
          <p:cNvPr id="3" name="Content Placeholder 2"/>
          <p:cNvSpPr>
            <a:spLocks noGrp="1"/>
          </p:cNvSpPr>
          <p:nvPr>
            <p:ph idx="1"/>
          </p:nvPr>
        </p:nvSpPr>
        <p:spPr>
          <a:xfrm>
            <a:off x="457200" y="1752600"/>
            <a:ext cx="7620000" cy="4648200"/>
          </a:xfrm>
        </p:spPr>
        <p:txBody>
          <a:bodyPr>
            <a:normAutofit/>
          </a:bodyPr>
          <a:lstStyle/>
          <a:p>
            <a:r>
              <a:rPr lang="en-US" dirty="0"/>
              <a:t>http://www.microsofthup.com/hupus//home.aspx?programCode=67F2F2491D&amp;culture=en-US&amp;country_id=US&amp;WT.mc_id=MA_Email_EmailACoworkerReturn</a:t>
            </a:r>
          </a:p>
          <a:p>
            <a:r>
              <a:rPr lang="en-US" dirty="0"/>
              <a:t> </a:t>
            </a:r>
          </a:p>
          <a:p>
            <a:r>
              <a:rPr lang="en-US" dirty="0"/>
              <a:t>Your organization's Microsoft HUP Program Code is: </a:t>
            </a:r>
            <a:r>
              <a:rPr lang="en-US" dirty="0" smtClean="0"/>
              <a:t>67F2F2491D</a:t>
            </a:r>
          </a:p>
          <a:p>
            <a:endParaRPr lang="en-US" dirty="0"/>
          </a:p>
          <a:p>
            <a:r>
              <a:rPr lang="en-US" dirty="0" smtClean="0"/>
              <a:t>You go and register with your .mil email and then when they send you a conformation email, you forward it to the email address associated with the computer you want to have office on.</a:t>
            </a: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4815568"/>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1371600"/>
          </a:xfrm>
        </p:spPr>
        <p:txBody>
          <a:bodyPr>
            <a:normAutofit/>
          </a:bodyPr>
          <a:lstStyle/>
          <a:p>
            <a:r>
              <a:rPr lang="en-US" dirty="0" smtClean="0"/>
              <a:t>Navy e-book site – free!</a:t>
            </a:r>
            <a:endParaRPr lang="en-US" dirty="0"/>
          </a:p>
        </p:txBody>
      </p:sp>
      <p:sp>
        <p:nvSpPr>
          <p:cNvPr id="3" name="Content Placeholder 2"/>
          <p:cNvSpPr>
            <a:spLocks noGrp="1"/>
          </p:cNvSpPr>
          <p:nvPr>
            <p:ph idx="1"/>
          </p:nvPr>
        </p:nvSpPr>
        <p:spPr>
          <a:xfrm>
            <a:off x="457200" y="1752600"/>
            <a:ext cx="7620000" cy="4648200"/>
          </a:xfrm>
        </p:spPr>
        <p:txBody>
          <a:bodyPr>
            <a:normAutofit fontScale="92500" lnSpcReduction="10000"/>
          </a:bodyPr>
          <a:lstStyle/>
          <a:p>
            <a:r>
              <a:rPr lang="en-US" dirty="0"/>
              <a:t>To sign up, go to NKO.  The </a:t>
            </a:r>
            <a:r>
              <a:rPr lang="en-US" dirty="0" err="1"/>
              <a:t>MyNAVAIR</a:t>
            </a:r>
            <a:r>
              <a:rPr lang="en-US" dirty="0"/>
              <a:t> link does not work, try this link https://wwwa.nko.navy.mil/group/nkomain</a:t>
            </a:r>
          </a:p>
          <a:p>
            <a:r>
              <a:rPr lang="en-US" dirty="0"/>
              <a:t>Select REFERENCE from the yellow bar near the top of the page</a:t>
            </a:r>
          </a:p>
          <a:p>
            <a:r>
              <a:rPr lang="en-US" dirty="0"/>
              <a:t>Select E-library - Audio &amp; EBooks from the list on the left of the page</a:t>
            </a:r>
          </a:p>
          <a:p>
            <a:r>
              <a:rPr lang="en-US" dirty="0"/>
              <a:t>Select download from the Overdrive - Audiobooks, </a:t>
            </a:r>
            <a:r>
              <a:rPr lang="en-US" dirty="0" err="1"/>
              <a:t>Ebooks</a:t>
            </a:r>
            <a:r>
              <a:rPr lang="en-US" dirty="0"/>
              <a:t> &amp; More</a:t>
            </a:r>
          </a:p>
          <a:p>
            <a:r>
              <a:rPr lang="en-US" dirty="0"/>
              <a:t>Select Account, then fill in the new users section</a:t>
            </a:r>
          </a:p>
          <a:p>
            <a:r>
              <a:rPr lang="en-US" dirty="0"/>
              <a:t> </a:t>
            </a:r>
          </a:p>
          <a:p>
            <a:r>
              <a:rPr lang="en-US" dirty="0"/>
              <a:t>Go to your home computer, iPhone, or other device.  The link for Navy Overdrive is </a:t>
            </a:r>
          </a:p>
          <a:p>
            <a:r>
              <a:rPr lang="en-US" dirty="0"/>
              <a:t>http://navy.lib.overdrive.com/9987A6F6-F9C8-41A5-857E-A6FD4EEF689A/10/50/en/Default.htm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324188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rent things from </a:t>
            </a:r>
            <a:r>
              <a:rPr lang="en-US" dirty="0" err="1" smtClean="0"/>
              <a:t>mwr</a:t>
            </a:r>
            <a:endParaRPr lang="en-US" dirty="0"/>
          </a:p>
        </p:txBody>
      </p:sp>
      <p:sp>
        <p:nvSpPr>
          <p:cNvPr id="3" name="Content Placeholder 2"/>
          <p:cNvSpPr>
            <a:spLocks noGrp="1"/>
          </p:cNvSpPr>
          <p:nvPr>
            <p:ph idx="1"/>
          </p:nvPr>
        </p:nvSpPr>
        <p:spPr/>
        <p:txBody>
          <a:bodyPr/>
          <a:lstStyle/>
          <a:p>
            <a:r>
              <a:rPr lang="en-US" dirty="0" smtClean="0"/>
              <a:t>The Port Hueneme Outdoor Recreation department of MWR has athletic, recreational and camping gear available for rent.</a:t>
            </a:r>
          </a:p>
          <a:p>
            <a:r>
              <a:rPr lang="en-US" dirty="0" smtClean="0"/>
              <a:t>(805) 982-4282</a:t>
            </a:r>
          </a:p>
          <a:p>
            <a:endParaRPr lang="en-US" dirty="0"/>
          </a:p>
          <a:p>
            <a:r>
              <a:rPr lang="en-US" dirty="0" smtClean="0"/>
              <a:t>They rent: </a:t>
            </a:r>
            <a:r>
              <a:rPr lang="en-US" u="sng" dirty="0" smtClean="0"/>
              <a:t>trailers</a:t>
            </a:r>
            <a:r>
              <a:rPr lang="en-US" dirty="0" smtClean="0"/>
              <a:t>, tents, other camping stuff, bicycles, kayaks, boogie boards, surfboards, snowboards, 6’ tables, party chairs, 10x10 canopy, and</a:t>
            </a:r>
          </a:p>
          <a:p>
            <a:r>
              <a:rPr lang="en-US" dirty="0" smtClean="0"/>
              <a:t>other yard party necessities.</a:t>
            </a: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48200" y="4152900"/>
            <a:ext cx="4038600" cy="25241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5082343"/>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1371600"/>
          </a:xfrm>
        </p:spPr>
        <p:txBody>
          <a:bodyPr>
            <a:normAutofit/>
          </a:bodyPr>
          <a:lstStyle/>
          <a:p>
            <a:r>
              <a:rPr lang="en-US" dirty="0" smtClean="0"/>
              <a:t>More free e-books</a:t>
            </a:r>
            <a:endParaRPr lang="en-US" dirty="0"/>
          </a:p>
        </p:txBody>
      </p:sp>
      <p:sp>
        <p:nvSpPr>
          <p:cNvPr id="3" name="Content Placeholder 2"/>
          <p:cNvSpPr>
            <a:spLocks noGrp="1"/>
          </p:cNvSpPr>
          <p:nvPr>
            <p:ph idx="1"/>
          </p:nvPr>
        </p:nvSpPr>
        <p:spPr>
          <a:xfrm>
            <a:off x="457200" y="1752600"/>
            <a:ext cx="7620000" cy="4648200"/>
          </a:xfrm>
        </p:spPr>
        <p:txBody>
          <a:bodyPr>
            <a:normAutofit/>
          </a:bodyPr>
          <a:lstStyle/>
          <a:p>
            <a:r>
              <a:rPr lang="en-US" dirty="0"/>
              <a:t>http://techbus.safaribooksonline.com/?uicode=dodnavy </a:t>
            </a:r>
            <a:endParaRPr lang="en-US" dirty="0" smtClean="0"/>
          </a:p>
          <a:p>
            <a:endParaRPr lang="en-US" dirty="0"/>
          </a:p>
          <a:p>
            <a:r>
              <a:rPr lang="en-US" dirty="0" smtClean="0"/>
              <a:t>They even have an app for your smart device!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2329440"/>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food and drink from </a:t>
            </a:r>
            <a:r>
              <a:rPr lang="en-US" dirty="0" err="1" smtClean="0"/>
              <a:t>nex</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85902" y="1752600"/>
            <a:ext cx="4962595" cy="4373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1554947"/>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DoDI</a:t>
            </a:r>
            <a:r>
              <a:rPr lang="en-US" dirty="0"/>
              <a:t> 1330.21,  E6.1.2., category 6</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1676400"/>
            <a:ext cx="4124090" cy="43735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 name="TextBox 3"/>
          <p:cNvSpPr txBox="1"/>
          <p:nvPr/>
        </p:nvSpPr>
        <p:spPr>
          <a:xfrm>
            <a:off x="4876800" y="1752599"/>
            <a:ext cx="3962400" cy="2862322"/>
          </a:xfrm>
          <a:prstGeom prst="rect">
            <a:avLst/>
          </a:prstGeom>
          <a:noFill/>
        </p:spPr>
        <p:txBody>
          <a:bodyPr wrap="square" rtlCol="0">
            <a:spAutoFit/>
          </a:bodyPr>
          <a:lstStyle/>
          <a:p>
            <a:r>
              <a:rPr lang="en-US" sz="2000" b="1" dirty="0" smtClean="0"/>
              <a:t>All food and beverages sold at any exchange food activity, if consumed on post.</a:t>
            </a:r>
          </a:p>
          <a:p>
            <a:endParaRPr lang="en-US" sz="2000" b="1" dirty="0"/>
          </a:p>
          <a:p>
            <a:r>
              <a:rPr lang="en-US" sz="2000" b="1" dirty="0" smtClean="0"/>
              <a:t>This does not mean you can do your grocery shopping at the NEX. But you can grab some lunch, or a snack and a drink.</a:t>
            </a:r>
            <a:endParaRPr lang="en-US" sz="20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1776719"/>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food and drink from the </a:t>
            </a:r>
            <a:r>
              <a:rPr lang="en-US" dirty="0" err="1" smtClean="0"/>
              <a:t>nex</a:t>
            </a:r>
            <a:endParaRPr lang="en-US" dirty="0"/>
          </a:p>
        </p:txBody>
      </p:sp>
      <p:sp>
        <p:nvSpPr>
          <p:cNvPr id="3" name="Content Placeholder 2"/>
          <p:cNvSpPr>
            <a:spLocks noGrp="1"/>
          </p:cNvSpPr>
          <p:nvPr>
            <p:ph idx="1"/>
          </p:nvPr>
        </p:nvSpPr>
        <p:spPr/>
        <p:txBody>
          <a:bodyPr/>
          <a:lstStyle/>
          <a:p>
            <a:r>
              <a:rPr lang="en-US" dirty="0" smtClean="0"/>
              <a:t>Be mindful that people in uniforms get front of the line privileges during certain hours.</a:t>
            </a:r>
          </a:p>
          <a:p>
            <a:r>
              <a:rPr lang="en-US" dirty="0" smtClean="0"/>
              <a:t>The person at the register will always ask for ID. So present your CAC to them.</a:t>
            </a:r>
          </a:p>
          <a:p>
            <a:endParaRPr lang="en-US" dirty="0"/>
          </a:p>
          <a:p>
            <a:r>
              <a:rPr lang="en-US" dirty="0" smtClean="0"/>
              <a:t>You cannot buy anything besides food and drink (non alcohol).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6812138"/>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 to:</a:t>
            </a:r>
            <a:endParaRPr lang="en-US" dirty="0"/>
          </a:p>
        </p:txBody>
      </p:sp>
      <p:sp>
        <p:nvSpPr>
          <p:cNvPr id="3" name="Content Placeholder 2"/>
          <p:cNvSpPr>
            <a:spLocks noGrp="1"/>
          </p:cNvSpPr>
          <p:nvPr>
            <p:ph idx="1"/>
          </p:nvPr>
        </p:nvSpPr>
        <p:spPr/>
        <p:txBody>
          <a:bodyPr>
            <a:normAutofit/>
          </a:bodyPr>
          <a:lstStyle/>
          <a:p>
            <a:r>
              <a:rPr lang="en-US" sz="4000" dirty="0" err="1" smtClean="0"/>
              <a:t>Aviram</a:t>
            </a:r>
            <a:r>
              <a:rPr lang="en-US" sz="4000" dirty="0" smtClean="0"/>
              <a:t> Carmi for all the helpful emergency information!!!!</a:t>
            </a:r>
            <a:endParaRPr lang="en-US" sz="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8089795"/>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48600" cy="1371600"/>
          </a:xfrm>
        </p:spPr>
        <p:txBody>
          <a:bodyPr>
            <a:normAutofit fontScale="90000"/>
          </a:bodyPr>
          <a:lstStyle/>
          <a:p>
            <a:r>
              <a:rPr lang="en-US" dirty="0" smtClean="0"/>
              <a:t>The ticket office sells more than tickets to amusement parks</a:t>
            </a:r>
            <a:endParaRPr lang="en-US" dirty="0"/>
          </a:p>
        </p:txBody>
      </p:sp>
      <p:sp>
        <p:nvSpPr>
          <p:cNvPr id="3" name="Content Placeholder 2"/>
          <p:cNvSpPr>
            <a:spLocks noGrp="1"/>
          </p:cNvSpPr>
          <p:nvPr>
            <p:ph idx="1"/>
          </p:nvPr>
        </p:nvSpPr>
        <p:spPr/>
        <p:txBody>
          <a:bodyPr/>
          <a:lstStyle/>
          <a:p>
            <a:r>
              <a:rPr lang="en-US" dirty="0" smtClean="0"/>
              <a:t>They sell discounted tickets for:</a:t>
            </a:r>
          </a:p>
          <a:p>
            <a:r>
              <a:rPr lang="en-US" dirty="0" smtClean="0"/>
              <a:t>Airport Shuttle Service</a:t>
            </a:r>
          </a:p>
          <a:p>
            <a:r>
              <a:rPr lang="en-US" dirty="0" smtClean="0"/>
              <a:t>Movie Tickets</a:t>
            </a:r>
          </a:p>
          <a:p>
            <a:r>
              <a:rPr lang="en-US" dirty="0" smtClean="0"/>
              <a:t>Gift Certificates</a:t>
            </a:r>
          </a:p>
          <a:p>
            <a:r>
              <a:rPr lang="en-US" dirty="0" smtClean="0"/>
              <a:t>Coupon Books</a:t>
            </a:r>
          </a:p>
          <a:p>
            <a:r>
              <a:rPr lang="en-US" dirty="0" smtClean="0"/>
              <a:t>And Amusement Parks</a:t>
            </a:r>
          </a:p>
          <a:p>
            <a:endParaRPr lang="en-US" dirty="0"/>
          </a:p>
          <a:p>
            <a:r>
              <a:rPr lang="en-US" dirty="0" smtClean="0"/>
              <a:t>Hueneme: Bldg 1167 (805) 982-4284</a:t>
            </a:r>
          </a:p>
          <a:p>
            <a:r>
              <a:rPr lang="en-US" dirty="0" err="1" smtClean="0"/>
              <a:t>Mugu</a:t>
            </a:r>
            <a:r>
              <a:rPr lang="en-US" dirty="0" smtClean="0"/>
              <a:t>: Bldg 16 (805) 989-7628</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6521235"/>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lstStyle/>
          <a:p>
            <a:r>
              <a:rPr lang="en-US" dirty="0" smtClean="0"/>
              <a:t>Armed Forces vacation club</a:t>
            </a:r>
            <a:endParaRPr lang="en-US" dirty="0"/>
          </a:p>
        </p:txBody>
      </p:sp>
      <p:sp>
        <p:nvSpPr>
          <p:cNvPr id="3" name="Content Placeholder 2"/>
          <p:cNvSpPr>
            <a:spLocks noGrp="1"/>
          </p:cNvSpPr>
          <p:nvPr>
            <p:ph idx="1"/>
          </p:nvPr>
        </p:nvSpPr>
        <p:spPr/>
        <p:txBody>
          <a:bodyPr/>
          <a:lstStyle/>
          <a:p>
            <a:r>
              <a:rPr lang="en-US" dirty="0" smtClean="0"/>
              <a:t>Armed Forces Vacation Club is a “space available” program offering military and other DoD affiliated personnel the opportunity to enjoy vacations at popular destinations around the world for only $349 per unit/week. Accommodations only, meals and transportation not included. www.afvclub.com</a:t>
            </a:r>
          </a:p>
          <a:p>
            <a:endParaRPr lang="en-US" dirty="0"/>
          </a:p>
          <a:p>
            <a:r>
              <a:rPr lang="en-US" dirty="0" smtClean="0"/>
              <a:t>They send a lot of emails all the time. So be ready for that when you sign up.</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0854315"/>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Swimming pool!</a:t>
            </a:r>
            <a:endParaRPr lang="en-US" dirty="0"/>
          </a:p>
        </p:txBody>
      </p:sp>
      <p:sp>
        <p:nvSpPr>
          <p:cNvPr id="3" name="Content Placeholder 2"/>
          <p:cNvSpPr>
            <a:spLocks noGrp="1"/>
          </p:cNvSpPr>
          <p:nvPr>
            <p:ph idx="1"/>
          </p:nvPr>
        </p:nvSpPr>
        <p:spPr/>
        <p:txBody>
          <a:bodyPr/>
          <a:lstStyle/>
          <a:p>
            <a:r>
              <a:rPr lang="en-US" dirty="0" err="1" smtClean="0"/>
              <a:t>Mugu</a:t>
            </a:r>
            <a:r>
              <a:rPr lang="en-US" dirty="0"/>
              <a:t> </a:t>
            </a:r>
            <a:r>
              <a:rPr lang="en-US" dirty="0" smtClean="0"/>
              <a:t>Pool: Bldg 217 (805) 989-7788</a:t>
            </a:r>
          </a:p>
          <a:p>
            <a:r>
              <a:rPr lang="en-US" dirty="0" smtClean="0"/>
              <a:t>DoD: $2 per person</a:t>
            </a:r>
          </a:p>
          <a:p>
            <a:endParaRPr lang="en-US" dirty="0" smtClean="0"/>
          </a:p>
          <a:p>
            <a:r>
              <a:rPr lang="en-US" dirty="0" smtClean="0"/>
              <a:t>Morning:</a:t>
            </a:r>
            <a:endParaRPr lang="en-US" dirty="0"/>
          </a:p>
          <a:p>
            <a:r>
              <a:rPr lang="en-US" dirty="0" smtClean="0"/>
              <a:t>Mon-Fri: 0600-0830</a:t>
            </a:r>
          </a:p>
          <a:p>
            <a:endParaRPr lang="en-US" dirty="0" smtClean="0"/>
          </a:p>
          <a:p>
            <a:r>
              <a:rPr lang="en-US" dirty="0" smtClean="0"/>
              <a:t>Lunch:</a:t>
            </a:r>
          </a:p>
          <a:p>
            <a:r>
              <a:rPr lang="en-US" dirty="0" smtClean="0"/>
              <a:t>Mon and Wed: 1100-1300</a:t>
            </a:r>
          </a:p>
          <a:p>
            <a:r>
              <a:rPr lang="en-US" dirty="0" smtClean="0"/>
              <a:t>Tue, </a:t>
            </a:r>
            <a:r>
              <a:rPr lang="en-US" dirty="0" err="1" smtClean="0"/>
              <a:t>Thur</a:t>
            </a:r>
            <a:r>
              <a:rPr lang="en-US" dirty="0" smtClean="0"/>
              <a:t>, and Fri: 1130-1300</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489016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Unsure about where a building is?</a:t>
            </a:r>
            <a:endParaRPr lang="en-US" dirty="0"/>
          </a:p>
        </p:txBody>
      </p:sp>
      <p:sp>
        <p:nvSpPr>
          <p:cNvPr id="3" name="Content Placeholder 2"/>
          <p:cNvSpPr>
            <a:spLocks noGrp="1"/>
          </p:cNvSpPr>
          <p:nvPr>
            <p:ph idx="1"/>
          </p:nvPr>
        </p:nvSpPr>
        <p:spPr/>
        <p:txBody>
          <a:bodyPr/>
          <a:lstStyle/>
          <a:p>
            <a:endParaRPr lang="en-US" dirty="0" smtClean="0"/>
          </a:p>
          <a:p>
            <a:r>
              <a:rPr lang="en-US" dirty="0" smtClean="0"/>
              <a:t>NAVAIR has an online map website. It’s super easy to use!</a:t>
            </a:r>
          </a:p>
          <a:p>
            <a:endParaRPr lang="en-US" dirty="0"/>
          </a:p>
          <a:p>
            <a:r>
              <a:rPr lang="en-US" dirty="0"/>
              <a:t>https://</a:t>
            </a:r>
            <a:r>
              <a:rPr lang="en-US" dirty="0" smtClean="0"/>
              <a:t>cl-pwd-gis.navair.navy.mil/cl/default.aspx</a:t>
            </a:r>
          </a:p>
          <a:p>
            <a:r>
              <a:rPr lang="en-US" dirty="0" smtClean="0"/>
              <a:t>Click NAVAIR Viewer</a:t>
            </a:r>
          </a:p>
          <a:p>
            <a:r>
              <a:rPr lang="en-US" dirty="0" smtClean="0"/>
              <a:t>Enter the building number</a:t>
            </a:r>
          </a:p>
          <a:p>
            <a:r>
              <a:rPr lang="en-US" dirty="0"/>
              <a:t/>
            </a:r>
            <a:br>
              <a:rPr lang="en-US" dirty="0"/>
            </a:br>
            <a:r>
              <a:rPr lang="en-US" dirty="0" smtClean="0"/>
              <a:t>Note: This only works with NAVAIR locations (China Lake and Point </a:t>
            </a:r>
            <a:r>
              <a:rPr lang="en-US" dirty="0" err="1" smtClean="0"/>
              <a:t>Mugu</a:t>
            </a:r>
            <a:r>
              <a:rPr lang="en-US" dirty="0" smtClean="0"/>
              <a:t>). It does not include Hueneme.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306617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391400" cy="1371600"/>
          </a:xfrm>
        </p:spPr>
        <p:txBody>
          <a:bodyPr/>
          <a:lstStyle/>
          <a:p>
            <a:r>
              <a:rPr lang="en-US" dirty="0" smtClean="0"/>
              <a:t>This is how easy it 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2060602"/>
            <a:ext cx="7620000" cy="375755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7795011"/>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r>
              <a:rPr lang="en-US" dirty="0" smtClean="0"/>
              <a:t>Non emergency help</a:t>
            </a:r>
            <a:endParaRPr lang="en-US" dirty="0"/>
          </a:p>
        </p:txBody>
      </p:sp>
      <p:sp>
        <p:nvSpPr>
          <p:cNvPr id="3" name="Content Placeholder 2"/>
          <p:cNvSpPr>
            <a:spLocks noGrp="1"/>
          </p:cNvSpPr>
          <p:nvPr>
            <p:ph idx="1"/>
          </p:nvPr>
        </p:nvSpPr>
        <p:spPr/>
        <p:txBody>
          <a:bodyPr/>
          <a:lstStyle/>
          <a:p>
            <a:r>
              <a:rPr lang="en-US" dirty="0" smtClean="0"/>
              <a:t>Non Emergency Dispatch: (805) 982-4591 DSN 551-4591</a:t>
            </a:r>
          </a:p>
          <a:p>
            <a:r>
              <a:rPr lang="en-US" dirty="0"/>
              <a:t>	</a:t>
            </a:r>
            <a:r>
              <a:rPr lang="en-US" dirty="0" smtClean="0"/>
              <a:t>This goes to Hueneme, but tell them what you need and they will transfer you.</a:t>
            </a:r>
          </a:p>
          <a:p>
            <a:endParaRPr lang="en-US" dirty="0"/>
          </a:p>
          <a:p>
            <a:r>
              <a:rPr lang="en-US" dirty="0" smtClean="0"/>
              <a:t>Non Emergency Fire Department: (805) 989-7034 DSN 351-7034 or (805) 989-7303 DSN 351-7303</a:t>
            </a:r>
          </a:p>
          <a:p>
            <a:r>
              <a:rPr lang="en-US" dirty="0"/>
              <a:t>	</a:t>
            </a:r>
            <a:r>
              <a:rPr lang="en-US" dirty="0" smtClean="0"/>
              <a:t>This is where you call to get hot work permits, heat producing device permits, and all other questions can be answered. It is connected to an answering machine and they are prompt in responding to messages.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6954947"/>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477000" cy="1371600"/>
          </a:xfrm>
        </p:spPr>
        <p:txBody>
          <a:bodyPr/>
          <a:lstStyle/>
          <a:p>
            <a:r>
              <a:rPr lang="en-US" dirty="0" smtClean="0"/>
              <a:t>NON Emergency help at Home</a:t>
            </a:r>
            <a:endParaRPr lang="en-US" dirty="0"/>
          </a:p>
        </p:txBody>
      </p:sp>
      <p:sp>
        <p:nvSpPr>
          <p:cNvPr id="3" name="Content Placeholder 2"/>
          <p:cNvSpPr>
            <a:spLocks noGrp="1"/>
          </p:cNvSpPr>
          <p:nvPr>
            <p:ph idx="1"/>
          </p:nvPr>
        </p:nvSpPr>
        <p:spPr>
          <a:xfrm>
            <a:off x="457200" y="1828800"/>
            <a:ext cx="7620000" cy="4602163"/>
          </a:xfrm>
        </p:spPr>
        <p:txBody>
          <a:bodyPr>
            <a:normAutofit/>
          </a:bodyPr>
          <a:lstStyle/>
          <a:p>
            <a:r>
              <a:rPr lang="en-US" dirty="0" smtClean="0"/>
              <a:t>VC </a:t>
            </a:r>
            <a:r>
              <a:rPr lang="en-US" dirty="0"/>
              <a:t>Sheriff Dispatch: 805-654-9511 </a:t>
            </a:r>
          </a:p>
          <a:p>
            <a:r>
              <a:rPr lang="en-US" dirty="0"/>
              <a:t>Port Hueneme Police </a:t>
            </a:r>
            <a:r>
              <a:rPr lang="en-US" dirty="0" err="1"/>
              <a:t>Dept</a:t>
            </a:r>
            <a:r>
              <a:rPr lang="en-US" dirty="0"/>
              <a:t>: 805-986-6530 </a:t>
            </a:r>
          </a:p>
          <a:p>
            <a:r>
              <a:rPr lang="en-US" dirty="0"/>
              <a:t>Oxnard Police Department: 805-385-7600  </a:t>
            </a:r>
          </a:p>
          <a:p>
            <a:r>
              <a:rPr lang="en-US" dirty="0"/>
              <a:t>VC Sheriff's Office: 805-654-2890 (Patrol)  805-654-2380 (Info)</a:t>
            </a:r>
          </a:p>
          <a:p>
            <a:r>
              <a:rPr lang="en-US" dirty="0"/>
              <a:t>Camarillo Police Department: 805-388-5100</a:t>
            </a:r>
          </a:p>
          <a:p>
            <a:r>
              <a:rPr lang="en-US" dirty="0"/>
              <a:t>Moorpark Police: 805-532-2700</a:t>
            </a:r>
          </a:p>
          <a:p>
            <a:r>
              <a:rPr lang="en-US" dirty="0"/>
              <a:t>East County Sheriff Station: 805-494-8260</a:t>
            </a:r>
          </a:p>
          <a:p>
            <a:r>
              <a:rPr lang="en-US" dirty="0"/>
              <a:t>Thousand Oaks Police Department 805-494-8200</a:t>
            </a:r>
          </a:p>
          <a:p>
            <a:r>
              <a:rPr lang="en-US" dirty="0"/>
              <a:t>Ventura Police Department: 805-339-4400 805-650-8010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9614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1561</TotalTime>
  <Words>1642</Words>
  <Application>Microsoft Macintosh PowerPoint</Application>
  <PresentationFormat>On-screen Show (4:3)</PresentationFormat>
  <Paragraphs>146</Paragraphs>
  <Slides>24</Slides>
  <Notes>0</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Essential</vt:lpstr>
      <vt:lpstr>Things To Know</vt:lpstr>
      <vt:lpstr>You can rent things from mwr</vt:lpstr>
      <vt:lpstr>The ticket office sells more than tickets to amusement parks</vt:lpstr>
      <vt:lpstr>Armed Forces vacation club</vt:lpstr>
      <vt:lpstr>Swimming pool!</vt:lpstr>
      <vt:lpstr>Unsure about where a building is?</vt:lpstr>
      <vt:lpstr>This is how easy it is</vt:lpstr>
      <vt:lpstr>Non emergency help</vt:lpstr>
      <vt:lpstr>NON Emergency help at Home</vt:lpstr>
      <vt:lpstr>NON Emergency help at Home</vt:lpstr>
      <vt:lpstr>Emergency help</vt:lpstr>
      <vt:lpstr>Emergency at home</vt:lpstr>
      <vt:lpstr>Alert/Notification Systems</vt:lpstr>
      <vt:lpstr>Need help with a phone number?</vt:lpstr>
      <vt:lpstr>Problem with gate guards?</vt:lpstr>
      <vt:lpstr>safety</vt:lpstr>
      <vt:lpstr>Security</vt:lpstr>
      <vt:lpstr>Home use Microsoft Office and visio for $10 each</vt:lpstr>
      <vt:lpstr>Navy e-book site – free!</vt:lpstr>
      <vt:lpstr>More free e-books</vt:lpstr>
      <vt:lpstr>Buying food and drink from nex</vt:lpstr>
      <vt:lpstr>DoDI 1330.21,  E6.1.2., category 6</vt:lpstr>
      <vt:lpstr>Buying food and drink from the nex</vt:lpstr>
      <vt:lpstr>Special thanks to:</vt:lpstr>
    </vt:vector>
  </TitlesOfParts>
  <Company>NMCI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To Know</dc:title>
  <dc:creator>Combs, Jaimie L CIV NAWCWD, 45P300E</dc:creator>
  <cp:lastModifiedBy>Scott Spector</cp:lastModifiedBy>
  <cp:revision>14</cp:revision>
  <dcterms:created xsi:type="dcterms:W3CDTF">2015-05-18T16:43:41Z</dcterms:created>
  <dcterms:modified xsi:type="dcterms:W3CDTF">2015-05-18T16:44:37Z</dcterms:modified>
</cp:coreProperties>
</file>